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72" r:id="rId8"/>
    <p:sldId id="273" r:id="rId9"/>
    <p:sldId id="269" r:id="rId10"/>
    <p:sldId id="264" r:id="rId11"/>
    <p:sldId id="265" r:id="rId12"/>
    <p:sldId id="274" r:id="rId13"/>
    <p:sldId id="267" r:id="rId14"/>
    <p:sldId id="268" r:id="rId15"/>
    <p:sldId id="275" r:id="rId16"/>
    <p:sldId id="276" r:id="rId17"/>
    <p:sldId id="263" r:id="rId18"/>
    <p:sldId id="277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134BAC-8DFE-4277-9324-D7F1A1EF0C13}" v="63" dt="2025-04-08T16:54:12.165"/>
    <p1510:client id="{3DBDE297-64B6-4AE5-83BD-00B2CED2C0A1}" v="926" dt="2025-04-08T17:05:12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/>
              <a:t>OPIUM GYM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/>
              <a:t>Ahol az ember változik</a:t>
            </a:r>
          </a:p>
        </p:txBody>
      </p:sp>
    </p:spTree>
    <p:extLst>
      <p:ext uri="{BB962C8B-B14F-4D97-AF65-F5344CB8AC3E}">
        <p14:creationId xmlns:p14="http://schemas.microsoft.com/office/powerpoint/2010/main" val="14211207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80050"/>
          </a:xfrm>
        </p:spPr>
        <p:txBody>
          <a:bodyPr>
            <a:normAutofit/>
          </a:bodyPr>
          <a:lstStyle/>
          <a:p>
            <a:r>
              <a:rPr lang="hu-HU" sz="5400"/>
              <a:t>Frontend tervrajz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0" y="1152157"/>
            <a:ext cx="5060497" cy="4058750"/>
          </a:xfrm>
        </p:spPr>
        <p:txBody>
          <a:bodyPr/>
          <a:lstStyle/>
          <a:p>
            <a:pPr marL="36900" indent="0">
              <a:buNone/>
            </a:pPr>
            <a:r>
              <a:rPr lang="hu-HU"/>
              <a:t>Kezdőlap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400800" y="3007262"/>
            <a:ext cx="5064665" cy="4058751"/>
          </a:xfrm>
        </p:spPr>
        <p:txBody>
          <a:bodyPr/>
          <a:lstStyle/>
          <a:p>
            <a:pPr marL="36900" indent="0">
              <a:buNone/>
            </a:pPr>
            <a:r>
              <a:rPr lang="hu-HU" err="1"/>
              <a:t>Merch</a:t>
            </a:r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580051"/>
            <a:ext cx="6172200" cy="3062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30" y="3505564"/>
            <a:ext cx="6172201" cy="3062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565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3E3641-CA2F-4D03-93FC-98729B8D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Merch</a:t>
            </a:r>
            <a:endParaRPr lang="hu-HU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A0B06E2-A077-4FBC-849B-0D9E34D2B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512" y="1731963"/>
            <a:ext cx="8471450" cy="4059237"/>
          </a:xfrm>
        </p:spPr>
      </p:pic>
    </p:spTree>
    <p:extLst>
      <p:ext uri="{BB962C8B-B14F-4D97-AF65-F5344CB8AC3E}">
        <p14:creationId xmlns:p14="http://schemas.microsoft.com/office/powerpoint/2010/main" val="61807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C09267-F7B6-A9F1-2773-2C3DB8B0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Működése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A5D0C7-3FBB-22EE-0875-A18B021BC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 főoldalon látható gombokra kattintva </a:t>
            </a:r>
            <a:r>
              <a:rPr lang="hu-HU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navigálódunk</a:t>
            </a:r>
          </a:p>
          <a:p>
            <a:pPr indent="-305435"/>
            <a:r>
              <a:rPr lang="hu-HU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Navbár</a:t>
            </a:r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is segít</a:t>
            </a:r>
          </a:p>
        </p:txBody>
      </p:sp>
      <p:pic>
        <p:nvPicPr>
          <p:cNvPr id="4" name="Kép 3" descr="A képen szöveg, képernyőkép, óra, Digitális ór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8483080D-01DB-F380-EFD4-A26BDD9B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17" y="2439793"/>
            <a:ext cx="6261654" cy="2556566"/>
          </a:xfrm>
          <a:prstGeom prst="rect">
            <a:avLst/>
          </a:prstGeom>
        </p:spPr>
      </p:pic>
      <p:pic>
        <p:nvPicPr>
          <p:cNvPr id="5" name="Kép 4" descr="A képen szöveg, képernyőkép, Betűtípus, Grafik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6CF9C58A-B456-A4C0-C855-57058DA8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6" y="4134301"/>
            <a:ext cx="5356088" cy="21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9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3A7652-9C67-4D7D-A86B-F1EE11B6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07759"/>
            <a:ext cx="10353762" cy="970450"/>
          </a:xfrm>
        </p:spPr>
        <p:txBody>
          <a:bodyPr/>
          <a:lstStyle/>
          <a:p>
            <a:r>
              <a:rPr lang="hu-HU" err="1"/>
              <a:t>Tour,Videos,Rólunk</a:t>
            </a:r>
            <a:endParaRPr lang="hu-HU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6200ABC-58E9-4C39-ACAD-7F9FFA5CB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147" y="1154914"/>
            <a:ext cx="5585706" cy="2688121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B6AB43C-5B50-45F9-8C56-29C18E8D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73" y="3936835"/>
            <a:ext cx="5585705" cy="270266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B07694A9-571A-4EB1-89B9-7D3ED660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22" y="3936834"/>
            <a:ext cx="5585705" cy="27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71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15BDB5-4828-4C5D-BADF-04CD1791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Bejelentkezés,Regisztráció</a:t>
            </a:r>
            <a:endParaRPr lang="hu-HU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707280E-FC84-4B60-BD36-EE2D72E57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704" y="1580050"/>
            <a:ext cx="5396540" cy="2608328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FD537E1-BAC4-45FC-897C-3838580B6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83" y="3792247"/>
            <a:ext cx="5396540" cy="25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8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7A5730-E3FE-C583-08D9-D7FB153C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Github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43A202-0BF6-B323-DD2C-B7E4CA346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hu-H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 GitHub tette lehetővé hogy két külön perifériáról dolgozzunk </a:t>
            </a:r>
          </a:p>
          <a:p>
            <a:pPr indent="-305435"/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Különböző időbe</a:t>
            </a:r>
          </a:p>
          <a:p>
            <a:pPr indent="-305435"/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Könnyű kezelés</a:t>
            </a:r>
          </a:p>
        </p:txBody>
      </p:sp>
      <p:pic>
        <p:nvPicPr>
          <p:cNvPr id="4" name="Kép 3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45BCF94A-8435-6B7B-7D82-E2F007A4A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990" y="2321718"/>
            <a:ext cx="6650768" cy="42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27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34B3C1-9CE7-63F7-FFE4-8018C494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Trello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A595E5-5BFF-BD6D-4CC3-56C213ECE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hu-HU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Trelloba</a:t>
            </a:r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töltöttük fel az anyagokat</a:t>
            </a:r>
          </a:p>
          <a:p>
            <a:pPr indent="-305435"/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Néha ott is jeleztük egymásnak hogy valami hibás</a:t>
            </a:r>
          </a:p>
          <a:p>
            <a:pPr indent="-305435"/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Ötletek,tervrajzok</a:t>
            </a:r>
          </a:p>
        </p:txBody>
      </p:sp>
      <p:pic>
        <p:nvPicPr>
          <p:cNvPr id="4" name="Kép 3" descr="A képen szöveg, képernyőkép, szoftver, Multimédiás szoftver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FE397C7F-9245-2549-E0CD-0CB823768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57" y="3422796"/>
            <a:ext cx="6302645" cy="32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81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/>
              <a:t>Frontend ami megfog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/>
              <a:t>Backend ami megtart</a:t>
            </a:r>
          </a:p>
        </p:txBody>
      </p:sp>
    </p:spTree>
    <p:extLst>
      <p:ext uri="{BB962C8B-B14F-4D97-AF65-F5344CB8AC3E}">
        <p14:creationId xmlns:p14="http://schemas.microsoft.com/office/powerpoint/2010/main" val="178089495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4B115C-2B34-E646-1834-8973EC156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Összegző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B044BE-EA6F-F192-AAF3-58B5054C8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hu-H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Képességünkhöz képest meglepően jól</a:t>
            </a:r>
          </a:p>
          <a:p>
            <a:pPr indent="-305435"/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Nagyon nagy kih</a:t>
            </a:r>
            <a:r>
              <a:rPr lang="hu-H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ECECEC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ívás volt számunkra</a:t>
            </a:r>
          </a:p>
          <a:p>
            <a:pPr indent="-305435"/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ECECEC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ECECEC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Elvárásunkhoz képest nem teljes</a:t>
            </a:r>
            <a:r>
              <a:rPr lang="hu-H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ECECEC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ítettünk ezt nagyon sajnáljuk és bánjuk</a:t>
            </a:r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ECECEC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ECECEC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ECECEC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Az út komoly de egyben jó tapasztalat volt idáig is eljutni</a:t>
            </a:r>
          </a:p>
          <a:p>
            <a:pPr indent="-305435"/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ECECEC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ECECEC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622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4356" y="5791200"/>
            <a:ext cx="10353762" cy="970450"/>
          </a:xfrm>
        </p:spPr>
        <p:txBody>
          <a:bodyPr/>
          <a:lstStyle/>
          <a:p>
            <a:r>
              <a:rPr lang="hu-HU"/>
              <a:t>Weboldalunk stílusa a </a:t>
            </a:r>
            <a:r>
              <a:rPr lang="hu-HU" err="1"/>
              <a:t>logónkhoz</a:t>
            </a:r>
            <a:r>
              <a:rPr lang="hu-HU"/>
              <a:t> hasonló</a:t>
            </a:r>
          </a:p>
        </p:txBody>
      </p:sp>
      <p:pic>
        <p:nvPicPr>
          <p:cNvPr id="7" name="Tartalom hely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55" y="211321"/>
            <a:ext cx="5500748" cy="5500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61397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80050"/>
          </a:xfrm>
        </p:spPr>
        <p:txBody>
          <a:bodyPr/>
          <a:lstStyle/>
          <a:p>
            <a:r>
              <a:rPr lang="hu-HU" sz="5400"/>
              <a:t>Rólunk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hu-HU" dirty="0"/>
              <a:t>Kalina Tamás </a:t>
            </a:r>
          </a:p>
          <a:p>
            <a:pPr marL="36830" indent="0">
              <a:buNone/>
            </a:pPr>
            <a:r>
              <a:rPr lang="hu-HU" dirty="0"/>
              <a:t>- A design tervező és a frontend megvalósító</a:t>
            </a:r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hu-HU" dirty="0"/>
              <a:t>- Kiskora óta </a:t>
            </a:r>
            <a:r>
              <a:rPr lang="hu-HU" dirty="0" err="1"/>
              <a:t>programozik</a:t>
            </a:r>
            <a:r>
              <a:rPr lang="hu-HU" dirty="0"/>
              <a:t> de ebbe az iskolába sajátította el legjobban tudását</a:t>
            </a:r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r>
              <a:rPr lang="hu-HU" dirty="0"/>
              <a:t>- Szabad </a:t>
            </a:r>
            <a:r>
              <a:rPr lang="hu-HU" dirty="0" err="1"/>
              <a:t>idejébe</a:t>
            </a:r>
            <a:r>
              <a:rPr lang="hu-HU" dirty="0"/>
              <a:t> sportol és Férfi </a:t>
            </a:r>
            <a:r>
              <a:rPr lang="hu-HU" dirty="0" err="1"/>
              <a:t>barberként</a:t>
            </a:r>
            <a:r>
              <a:rPr lang="hu-HU" dirty="0"/>
              <a:t> tevékenykedik</a:t>
            </a:r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 dirty="0" err="1"/>
              <a:t>Homovics</a:t>
            </a:r>
            <a:r>
              <a:rPr lang="hu-HU" dirty="0"/>
              <a:t> Márton</a:t>
            </a:r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>
              <a:buFontTx/>
              <a:buChar char="-"/>
            </a:pPr>
            <a:r>
              <a:rPr lang="hu-HU" dirty="0"/>
              <a:t>Logikai tervező és a program gerince, backend és adatbázis megvalósító.</a:t>
            </a:r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>
              <a:buFontTx/>
              <a:buChar char="-"/>
            </a:pPr>
            <a:r>
              <a:rPr lang="hu-HU" dirty="0"/>
              <a:t>Programozást 6 éve kezdtem, sose hittem magba de mióta ide járok bármire képes vagyok.</a:t>
            </a:r>
            <a:endParaRPr lang="hu-H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>
              <a:buFontTx/>
              <a:buChar char="-"/>
            </a:pPr>
            <a:r>
              <a:rPr lang="hu-HU" dirty="0"/>
              <a:t>Szabad </a:t>
            </a:r>
            <a:r>
              <a:rPr lang="hu-HU" dirty="0" err="1"/>
              <a:t>ídejébe</a:t>
            </a:r>
            <a:r>
              <a:rPr lang="hu-HU" dirty="0"/>
              <a:t> ruhákat tervez és </a:t>
            </a:r>
            <a:r>
              <a:rPr lang="hu-HU" dirty="0" err="1"/>
              <a:t>designol,zenei</a:t>
            </a:r>
            <a:r>
              <a:rPr lang="hu-HU" dirty="0"/>
              <a:t> alapokat </a:t>
            </a:r>
            <a:r>
              <a:rPr lang="hu-HU" dirty="0" err="1"/>
              <a:t>produktál</a:t>
            </a:r>
            <a:endParaRPr lang="hu-HU" dirty="0" err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740287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582615"/>
          </a:xfrm>
        </p:spPr>
        <p:txBody>
          <a:bodyPr>
            <a:normAutofit/>
          </a:bodyPr>
          <a:lstStyle/>
          <a:p>
            <a:r>
              <a:rPr lang="hu-HU" sz="5400"/>
              <a:t>Bevezetés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29897"/>
          </a:xfrm>
        </p:spPr>
        <p:txBody>
          <a:bodyPr/>
          <a:lstStyle/>
          <a:p>
            <a:r>
              <a:rPr lang="hu-HU"/>
              <a:t>Az OPIUM GYM egy olyan edzőterem webhelye ahol megtalálhatod önmagad</a:t>
            </a:r>
          </a:p>
          <a:p>
            <a:pPr marL="36900" indent="0">
              <a:buNone/>
            </a:pPr>
            <a:endParaRPr lang="hu-HU"/>
          </a:p>
          <a:p>
            <a:r>
              <a:rPr lang="hu-HU"/>
              <a:t>Egy olyan oldal ahol betekintést nyerhetsz egy egyedi szerintünk soha nem látott stílusú helyre</a:t>
            </a:r>
          </a:p>
          <a:p>
            <a:pPr marL="36900" indent="0">
              <a:buNone/>
            </a:pPr>
            <a:endParaRPr lang="hu-HU"/>
          </a:p>
          <a:p>
            <a:r>
              <a:rPr lang="hu-HU"/>
              <a:t>Körbe tekinthetsz a saját termékeink választékába</a:t>
            </a:r>
          </a:p>
          <a:p>
            <a:pPr marL="36900" indent="0">
              <a:buNone/>
            </a:pPr>
            <a:endParaRPr lang="hu-HU"/>
          </a:p>
          <a:p>
            <a:r>
              <a:rPr lang="hu-HU"/>
              <a:t>Segítséget nyújtunk a szabályos hatásos edzésbe videókkal</a:t>
            </a:r>
          </a:p>
          <a:p>
            <a:pPr marL="36900" indent="0">
              <a:buNone/>
            </a:pPr>
            <a:endParaRPr lang="hu-HU"/>
          </a:p>
          <a:p>
            <a:r>
              <a:rPr lang="hu-HU"/>
              <a:t>Körbe tekinthetsz virtuálisan is az edzőterembe</a:t>
            </a:r>
          </a:p>
        </p:txBody>
      </p:sp>
    </p:spTree>
    <p:extLst>
      <p:ext uri="{BB962C8B-B14F-4D97-AF65-F5344CB8AC3E}">
        <p14:creationId xmlns:p14="http://schemas.microsoft.com/office/powerpoint/2010/main" val="334887678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D3B0AC-3FB5-B5AB-5566-A4365EDB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Lényege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FC04D6-A14B-0839-4D76-406B3197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 weboldal igazából egy képzeletbeli edzőterem oldala</a:t>
            </a:r>
            <a:endParaRPr lang="hu-HU"/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Körültekintés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Oktatás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Termékek</a:t>
            </a:r>
          </a:p>
        </p:txBody>
      </p:sp>
    </p:spTree>
    <p:extLst>
      <p:ext uri="{BB962C8B-B14F-4D97-AF65-F5344CB8AC3E}">
        <p14:creationId xmlns:p14="http://schemas.microsoft.com/office/powerpoint/2010/main" val="208726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80050"/>
          </a:xfrm>
        </p:spPr>
        <p:txBody>
          <a:bodyPr>
            <a:normAutofit/>
          </a:bodyPr>
          <a:lstStyle/>
          <a:p>
            <a:r>
              <a:rPr lang="hu-HU" sz="5400"/>
              <a:t>Adatbázis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hu-HU"/>
              <a:t>Az adatbázisunk regisztrációt és bejelentkezést nyújt</a:t>
            </a:r>
          </a:p>
          <a:p>
            <a:pPr marL="36830" indent="0">
              <a:buNone/>
            </a:pPr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/>
              <a:t>A saját termékeinket</a:t>
            </a:r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6830" indent="0">
              <a:buNone/>
            </a:pPr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Kép 3" descr="A képen képernyőkép, Acélkék, Grafika, kék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97202C01-5322-71C9-7ACB-5B38C4F92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469" y="2857499"/>
            <a:ext cx="6310313" cy="31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2160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617785"/>
          </a:xfrm>
        </p:spPr>
        <p:txBody>
          <a:bodyPr>
            <a:normAutofit/>
          </a:bodyPr>
          <a:lstStyle/>
          <a:p>
            <a:r>
              <a:rPr lang="hu-HU" sz="5400" err="1"/>
              <a:t>Homovics</a:t>
            </a:r>
            <a:r>
              <a:rPr lang="hu-HU" sz="5400"/>
              <a:t> </a:t>
            </a:r>
            <a:r>
              <a:rPr lang="hu-HU" sz="5400" err="1"/>
              <a:t>Márton,Backend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Adatbázis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Regisztráció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Login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Kártyák hozzáadása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Frontend,react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512199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093409-C899-386E-50F8-517B0244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Swagger</a:t>
            </a:r>
            <a:endParaRPr lang="hu-HU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DF9326-C2A8-4BAC-8ED2-129CF99C9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hu-HU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Swaggeren</a:t>
            </a:r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tudunk feljuttatni adatot az adatbázisba</a:t>
            </a:r>
            <a:endParaRPr lang="hu-HU"/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Lehetőséget ad a hibák észrevételére kimutatásába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Frontendben is </a:t>
            </a:r>
            <a:r>
              <a:rPr lang="hu-HU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megjelen</a:t>
            </a:r>
            <a:r>
              <a:rPr lang="hu-HU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ECECEC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ítődik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5" name="Tartalom helye 3" descr="A képen Grafika, zöld, Betűtípus, embléma látható&#10;&#10;Lehet, hogy a mesterséges intelligencia által generált tartalom helytelen.">
            <a:extLst>
              <a:ext uri="{FF2B5EF4-FFF2-40B4-BE49-F238E27FC236}">
                <a16:creationId xmlns:a16="http://schemas.microsoft.com/office/drawing/2014/main" id="{AD1BA2F9-5062-AFB9-B2A9-C12EECFA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88" y="3574312"/>
            <a:ext cx="6194963" cy="231231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8711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A06315-FC63-A516-2144-FBDF11F2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Kalina </a:t>
            </a:r>
            <a:r>
              <a:rPr lang="hu-HU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Tamás,Frontend</a:t>
            </a:r>
            <a:endParaRPr lang="hu-HU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12F4AA-A976-69DA-62A3-B2D0891CD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Elsőnek készült el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Design szempontból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Egyedi kinézet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hu-H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Nagyon nem megszokott</a:t>
            </a: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hu-H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656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21190D-300F-4A33-BAB9-7116FDA5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Design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FFCA2F-16B3-45D3-8103-DE66D9C78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 hátterek</a:t>
            </a:r>
          </a:p>
          <a:p>
            <a:pPr marL="36900" indent="0">
              <a:buNone/>
            </a:pPr>
            <a:endParaRPr lang="hu-HU"/>
          </a:p>
          <a:p>
            <a:r>
              <a:rPr lang="hu-HU"/>
              <a:t>A betűtípus</a:t>
            </a:r>
          </a:p>
          <a:p>
            <a:pPr marL="36900" indent="0">
              <a:buNone/>
            </a:pPr>
            <a:endParaRPr lang="hu-HU"/>
          </a:p>
          <a:p>
            <a:r>
              <a:rPr lang="hu-HU"/>
              <a:t>Gombok</a:t>
            </a:r>
          </a:p>
          <a:p>
            <a:pPr marL="36900" indent="0">
              <a:buNone/>
            </a:pPr>
            <a:endParaRPr lang="hu-HU"/>
          </a:p>
          <a:p>
            <a:r>
              <a:rPr lang="hu-HU" err="1"/>
              <a:t>Navbar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826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Application>Microsoft Office PowerPoint</Application>
  <PresentationFormat>Szélesvásznú</PresentationFormat>
  <Slides>19</Slides>
  <Notes>0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0" baseType="lpstr">
      <vt:lpstr>Pala</vt:lpstr>
      <vt:lpstr>OPIUM GYM</vt:lpstr>
      <vt:lpstr>Rólunk</vt:lpstr>
      <vt:lpstr>Bevezetés</vt:lpstr>
      <vt:lpstr>Lényege</vt:lpstr>
      <vt:lpstr>Adatbázis</vt:lpstr>
      <vt:lpstr>Homovics Márton,Backend</vt:lpstr>
      <vt:lpstr>Swagger</vt:lpstr>
      <vt:lpstr>Kalina Tamás,Frontend</vt:lpstr>
      <vt:lpstr>Design</vt:lpstr>
      <vt:lpstr>Frontend tervrajz</vt:lpstr>
      <vt:lpstr>Merch</vt:lpstr>
      <vt:lpstr>Működése</vt:lpstr>
      <vt:lpstr>Tour,Videos,Rólunk</vt:lpstr>
      <vt:lpstr>Bejelentkezés,Regisztráció</vt:lpstr>
      <vt:lpstr>Github</vt:lpstr>
      <vt:lpstr>Trello</vt:lpstr>
      <vt:lpstr>Frontend ami megfog</vt:lpstr>
      <vt:lpstr>Összegző</vt:lpstr>
      <vt:lpstr>Weboldalunk stílusa a logónkhoz hasonló</vt:lpstr>
    </vt:vector>
  </TitlesOfParts>
  <Company>MITISZK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OPIUM GYM</dc:title>
  <dc:creator>Tanuló</dc:creator>
  <cp:revision>406</cp:revision>
  <dcterms:created xsi:type="dcterms:W3CDTF">2025-02-13T07:34:36Z</dcterms:created>
  <dcterms:modified xsi:type="dcterms:W3CDTF">2025-04-08T17:05:52Z</dcterms:modified>
</cp:coreProperties>
</file>